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35C13"/>
    <a:srgbClr val="B38F1D"/>
    <a:srgbClr val="FFC301"/>
    <a:srgbClr val="977919"/>
    <a:srgbClr val="DEB636"/>
    <a:srgbClr val="C69E20"/>
    <a:srgbClr val="DCC5ED"/>
    <a:srgbClr val="B07BD7"/>
    <a:srgbClr val="FF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89" autoAdjust="0"/>
    <p:restoredTop sz="94651" autoAdjust="0"/>
  </p:normalViewPr>
  <p:slideViewPr>
    <p:cSldViewPr snapToGrid="0">
      <p:cViewPr>
        <p:scale>
          <a:sx n="75" d="100"/>
          <a:sy n="75" d="100"/>
        </p:scale>
        <p:origin x="126" y="7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3BC92B-20E3-4759-9EA2-4291CE070368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E7C73D-9F36-4409-AC4D-B1068866F4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129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7C73D-9F36-4409-AC4D-B1068866F4E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440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756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113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509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748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058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895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13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775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76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256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72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45666-C2DB-4374-98FD-31A24254EBAB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752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8" name="Picture 69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6889" y="645638"/>
            <a:ext cx="9150889" cy="6212362"/>
          </a:xfrm>
          <a:prstGeom prst="rect">
            <a:avLst/>
          </a:prstGeom>
        </p:spPr>
      </p:pic>
      <p:grpSp>
        <p:nvGrpSpPr>
          <p:cNvPr id="674" name="Group 673"/>
          <p:cNvGrpSpPr/>
          <p:nvPr/>
        </p:nvGrpSpPr>
        <p:grpSpPr>
          <a:xfrm>
            <a:off x="1028058" y="1688964"/>
            <a:ext cx="7757004" cy="3140014"/>
            <a:chOff x="1028058" y="1688964"/>
            <a:chExt cx="7757004" cy="3140014"/>
          </a:xfrm>
        </p:grpSpPr>
        <p:grpSp>
          <p:nvGrpSpPr>
            <p:cNvPr id="15" name="Group 14"/>
            <p:cNvGrpSpPr/>
            <p:nvPr/>
          </p:nvGrpSpPr>
          <p:grpSpPr>
            <a:xfrm>
              <a:off x="1028058" y="3881456"/>
              <a:ext cx="3708400" cy="899052"/>
              <a:chOff x="735032" y="4611692"/>
              <a:chExt cx="3708400" cy="899052"/>
            </a:xfrm>
          </p:grpSpPr>
          <p:grpSp>
            <p:nvGrpSpPr>
              <p:cNvPr id="812" name="Group 811"/>
              <p:cNvGrpSpPr/>
              <p:nvPr/>
            </p:nvGrpSpPr>
            <p:grpSpPr>
              <a:xfrm>
                <a:off x="735032" y="4611692"/>
                <a:ext cx="3708400" cy="899052"/>
                <a:chOff x="578554" y="4287044"/>
                <a:chExt cx="3708400" cy="899052"/>
              </a:xfrm>
            </p:grpSpPr>
            <p:sp>
              <p:nvSpPr>
                <p:cNvPr id="811" name="Freeform 810"/>
                <p:cNvSpPr/>
                <p:nvPr/>
              </p:nvSpPr>
              <p:spPr>
                <a:xfrm>
                  <a:off x="713766" y="4287044"/>
                  <a:ext cx="3416300" cy="165100"/>
                </a:xfrm>
                <a:custGeom>
                  <a:avLst/>
                  <a:gdLst>
                    <a:gd name="connsiteX0" fmla="*/ 0 w 3416300"/>
                    <a:gd name="connsiteY0" fmla="*/ 114300 h 165100"/>
                    <a:gd name="connsiteX1" fmla="*/ 3416300 w 3416300"/>
                    <a:gd name="connsiteY1" fmla="*/ 165100 h 165100"/>
                    <a:gd name="connsiteX2" fmla="*/ 3314700 w 3416300"/>
                    <a:gd name="connsiteY2" fmla="*/ 127000 h 165100"/>
                    <a:gd name="connsiteX3" fmla="*/ 3276600 w 3416300"/>
                    <a:gd name="connsiteY3" fmla="*/ 114300 h 165100"/>
                    <a:gd name="connsiteX4" fmla="*/ 3162300 w 3416300"/>
                    <a:gd name="connsiteY4" fmla="*/ 101600 h 165100"/>
                    <a:gd name="connsiteX5" fmla="*/ 3060700 w 3416300"/>
                    <a:gd name="connsiteY5" fmla="*/ 76200 h 165100"/>
                    <a:gd name="connsiteX6" fmla="*/ 3009900 w 3416300"/>
                    <a:gd name="connsiteY6" fmla="*/ 63500 h 165100"/>
                    <a:gd name="connsiteX7" fmla="*/ 2743200 w 3416300"/>
                    <a:gd name="connsiteY7" fmla="*/ 38100 h 165100"/>
                    <a:gd name="connsiteX8" fmla="*/ 2489200 w 3416300"/>
                    <a:gd name="connsiteY8" fmla="*/ 12700 h 165100"/>
                    <a:gd name="connsiteX9" fmla="*/ 2413000 w 3416300"/>
                    <a:gd name="connsiteY9" fmla="*/ 0 h 165100"/>
                    <a:gd name="connsiteX10" fmla="*/ 1066800 w 3416300"/>
                    <a:gd name="connsiteY10" fmla="*/ 12700 h 165100"/>
                    <a:gd name="connsiteX11" fmla="*/ 1016000 w 3416300"/>
                    <a:gd name="connsiteY11" fmla="*/ 25400 h 165100"/>
                    <a:gd name="connsiteX12" fmla="*/ 889000 w 3416300"/>
                    <a:gd name="connsiteY12" fmla="*/ 38100 h 165100"/>
                    <a:gd name="connsiteX13" fmla="*/ 723900 w 3416300"/>
                    <a:gd name="connsiteY13" fmla="*/ 63500 h 165100"/>
                    <a:gd name="connsiteX14" fmla="*/ 685800 w 3416300"/>
                    <a:gd name="connsiteY14" fmla="*/ 76200 h 165100"/>
                    <a:gd name="connsiteX15" fmla="*/ 584200 w 3416300"/>
                    <a:gd name="connsiteY15" fmla="*/ 88900 h 165100"/>
                    <a:gd name="connsiteX16" fmla="*/ 76200 w 3416300"/>
                    <a:gd name="connsiteY16" fmla="*/ 127000 h 165100"/>
                    <a:gd name="connsiteX17" fmla="*/ 0 w 3416300"/>
                    <a:gd name="connsiteY17" fmla="*/ 114300 h 1651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</a:cxnLst>
                  <a:rect l="l" t="t" r="r" b="b"/>
                  <a:pathLst>
                    <a:path w="3416300" h="165100">
                      <a:moveTo>
                        <a:pt x="0" y="114300"/>
                      </a:moveTo>
                      <a:lnTo>
                        <a:pt x="3416300" y="165100"/>
                      </a:lnTo>
                      <a:lnTo>
                        <a:pt x="3314700" y="127000"/>
                      </a:lnTo>
                      <a:cubicBezTo>
                        <a:pt x="3302119" y="122425"/>
                        <a:pt x="3289805" y="116501"/>
                        <a:pt x="3276600" y="114300"/>
                      </a:cubicBezTo>
                      <a:cubicBezTo>
                        <a:pt x="3238787" y="107998"/>
                        <a:pt x="3200400" y="105833"/>
                        <a:pt x="3162300" y="101600"/>
                      </a:cubicBezTo>
                      <a:cubicBezTo>
                        <a:pt x="3094217" y="78906"/>
                        <a:pt x="3152652" y="96634"/>
                        <a:pt x="3060700" y="76200"/>
                      </a:cubicBezTo>
                      <a:cubicBezTo>
                        <a:pt x="3043661" y="72414"/>
                        <a:pt x="3027152" y="66154"/>
                        <a:pt x="3009900" y="63500"/>
                      </a:cubicBezTo>
                      <a:cubicBezTo>
                        <a:pt x="2944914" y="53502"/>
                        <a:pt x="2800854" y="42904"/>
                        <a:pt x="2743200" y="38100"/>
                      </a:cubicBezTo>
                      <a:cubicBezTo>
                        <a:pt x="2616428" y="6407"/>
                        <a:pt x="2749217" y="36338"/>
                        <a:pt x="2489200" y="12700"/>
                      </a:cubicBezTo>
                      <a:cubicBezTo>
                        <a:pt x="2463555" y="10369"/>
                        <a:pt x="2438400" y="4233"/>
                        <a:pt x="2413000" y="0"/>
                      </a:cubicBezTo>
                      <a:lnTo>
                        <a:pt x="1066800" y="12700"/>
                      </a:lnTo>
                      <a:cubicBezTo>
                        <a:pt x="1049348" y="13017"/>
                        <a:pt x="1033279" y="22932"/>
                        <a:pt x="1016000" y="25400"/>
                      </a:cubicBezTo>
                      <a:cubicBezTo>
                        <a:pt x="973883" y="31417"/>
                        <a:pt x="931333" y="33867"/>
                        <a:pt x="889000" y="38100"/>
                      </a:cubicBezTo>
                      <a:cubicBezTo>
                        <a:pt x="761049" y="70088"/>
                        <a:pt x="943313" y="26931"/>
                        <a:pt x="723900" y="63500"/>
                      </a:cubicBezTo>
                      <a:cubicBezTo>
                        <a:pt x="710695" y="65701"/>
                        <a:pt x="698971" y="73805"/>
                        <a:pt x="685800" y="76200"/>
                      </a:cubicBezTo>
                      <a:cubicBezTo>
                        <a:pt x="652220" y="82305"/>
                        <a:pt x="618181" y="85714"/>
                        <a:pt x="584200" y="88900"/>
                      </a:cubicBezTo>
                      <a:cubicBezTo>
                        <a:pt x="335913" y="112177"/>
                        <a:pt x="298516" y="113105"/>
                        <a:pt x="76200" y="127000"/>
                      </a:cubicBezTo>
                      <a:lnTo>
                        <a:pt x="0" y="114300"/>
                      </a:lnTo>
                      <a:close/>
                    </a:path>
                  </a:pathLst>
                </a:cu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solidFill>
                    <a:schemeClr val="accent4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10" name="Trapezoid 809"/>
                <p:cNvSpPr/>
                <p:nvPr/>
              </p:nvSpPr>
              <p:spPr>
                <a:xfrm rot="10800000">
                  <a:off x="578554" y="4411396"/>
                  <a:ext cx="3708400" cy="774700"/>
                </a:xfrm>
                <a:prstGeom prst="trapezoid">
                  <a:avLst>
                    <a:gd name="adj" fmla="val 23735"/>
                  </a:avLst>
                </a:prstGeom>
                <a:solidFill>
                  <a:srgbClr val="977919"/>
                </a:solidFill>
                <a:ln>
                  <a:solidFill>
                    <a:srgbClr val="735C13"/>
                  </a:solidFill>
                </a:ln>
                <a:scene3d>
                  <a:camera prst="orthographicFront">
                    <a:rot lat="0" lon="0" rev="0"/>
                  </a:camera>
                  <a:lightRig rig="threePt" dir="t"/>
                </a:scene3d>
                <a:sp3d extrusionH="10160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</p:grpSp>
          <p:sp>
            <p:nvSpPr>
              <p:cNvPr id="814" name="Rectangle 813"/>
              <p:cNvSpPr/>
              <p:nvPr/>
            </p:nvSpPr>
            <p:spPr>
              <a:xfrm>
                <a:off x="1715625" y="4771544"/>
                <a:ext cx="1747211" cy="646331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  <a:scene3d>
                  <a:camera prst="orthographicFront"/>
                  <a:lightRig rig="soft" dir="t">
                    <a:rot lat="0" lon="0" rev="15600000"/>
                  </a:lightRig>
                </a:scene3d>
                <a:sp3d extrusionH="57150" prstMaterial="softEdge">
                  <a:bevelT w="25400" h="38100"/>
                </a:sp3d>
              </a:bodyPr>
              <a:lstStyle/>
              <a:p>
                <a:pPr algn="ctr"/>
                <a:r>
                  <a:rPr lang="en-US" sz="3600" b="1" cap="none" spc="0" dirty="0" smtClean="0">
                    <a:ln/>
                    <a:solidFill>
                      <a:srgbClr val="B38F1D"/>
                    </a:solidFill>
                    <a:effectLst/>
                  </a:rPr>
                  <a:t>Pie tin</a:t>
                </a:r>
                <a:endParaRPr lang="en-US" sz="3600" b="1" cap="none" spc="0" dirty="0">
                  <a:ln/>
                  <a:solidFill>
                    <a:srgbClr val="B38F1D"/>
                  </a:solidFill>
                  <a:effectLst/>
                </a:endParaRPr>
              </a:p>
            </p:txBody>
          </p:sp>
          <p:sp>
            <p:nvSpPr>
              <p:cNvPr id="819" name="Parallelogram 818"/>
              <p:cNvSpPr/>
              <p:nvPr/>
            </p:nvSpPr>
            <p:spPr>
              <a:xfrm rot="355683">
                <a:off x="2367805" y="4615915"/>
                <a:ext cx="101465" cy="86787"/>
              </a:xfrm>
              <a:prstGeom prst="parallelogram">
                <a:avLst>
                  <a:gd name="adj" fmla="val 82653"/>
                </a:avLst>
              </a:prstGeom>
              <a:solidFill>
                <a:srgbClr val="B38F1D"/>
              </a:solidFill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20" name="Parallelogram 819"/>
              <p:cNvSpPr/>
              <p:nvPr/>
            </p:nvSpPr>
            <p:spPr>
              <a:xfrm rot="355683">
                <a:off x="2522978" y="4613529"/>
                <a:ext cx="101465" cy="86787"/>
              </a:xfrm>
              <a:prstGeom prst="parallelogram">
                <a:avLst>
                  <a:gd name="adj" fmla="val 82653"/>
                </a:avLst>
              </a:prstGeom>
              <a:solidFill>
                <a:srgbClr val="B38F1D"/>
              </a:solidFill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673" name="Group 672"/>
            <p:cNvGrpSpPr/>
            <p:nvPr/>
          </p:nvGrpSpPr>
          <p:grpSpPr>
            <a:xfrm>
              <a:off x="4051973" y="1688964"/>
              <a:ext cx="4733089" cy="3140014"/>
              <a:chOff x="4010919" y="2072632"/>
              <a:chExt cx="4733089" cy="3140014"/>
            </a:xfrm>
          </p:grpSpPr>
          <p:sp>
            <p:nvSpPr>
              <p:cNvPr id="797" name="Oval 796"/>
              <p:cNvSpPr/>
              <p:nvPr/>
            </p:nvSpPr>
            <p:spPr>
              <a:xfrm>
                <a:off x="4010919" y="4849160"/>
                <a:ext cx="72000" cy="108000"/>
              </a:xfrm>
              <a:prstGeom prst="ellipse">
                <a:avLst/>
              </a:prstGeom>
              <a:solidFill>
                <a:srgbClr val="B38F1D"/>
              </a:solidFill>
              <a:ln>
                <a:solidFill>
                  <a:srgbClr val="735C1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8" name="Group 7"/>
              <p:cNvGrpSpPr/>
              <p:nvPr/>
            </p:nvGrpSpPr>
            <p:grpSpPr>
              <a:xfrm>
                <a:off x="4046919" y="2072632"/>
                <a:ext cx="4697089" cy="3140014"/>
                <a:chOff x="4026823" y="1945438"/>
                <a:chExt cx="4697089" cy="3140014"/>
              </a:xfrm>
            </p:grpSpPr>
            <p:grpSp>
              <p:nvGrpSpPr>
                <p:cNvPr id="6" name="Group 5"/>
                <p:cNvGrpSpPr/>
                <p:nvPr/>
              </p:nvGrpSpPr>
              <p:grpSpPr>
                <a:xfrm>
                  <a:off x="5634066" y="1945438"/>
                  <a:ext cx="3089846" cy="3140014"/>
                  <a:chOff x="5630060" y="1977196"/>
                  <a:chExt cx="3089846" cy="3140014"/>
                </a:xfrm>
              </p:grpSpPr>
              <p:pic>
                <p:nvPicPr>
                  <p:cNvPr id="3" name="Picture 2"/>
                  <p:cNvPicPr>
                    <a:picLocks noChangeAspect="1"/>
                  </p:cNvPicPr>
                  <p:nvPr/>
                </p:nvPicPr>
                <p:blipFill>
                  <a:blip r:embed="rId4"/>
                  <a:stretch>
                    <a:fillRect/>
                  </a:stretch>
                </p:blipFill>
                <p:spPr>
                  <a:xfrm>
                    <a:off x="6135970" y="2536939"/>
                    <a:ext cx="2100176" cy="2094750"/>
                  </a:xfrm>
                  <a:prstGeom prst="rect">
                    <a:avLst/>
                  </a:prstGeom>
                </p:spPr>
              </p:pic>
              <p:sp>
                <p:nvSpPr>
                  <p:cNvPr id="110" name="Donut 109"/>
                  <p:cNvSpPr/>
                  <p:nvPr/>
                </p:nvSpPr>
                <p:spPr>
                  <a:xfrm>
                    <a:off x="5630060" y="1977196"/>
                    <a:ext cx="3089846" cy="3140014"/>
                  </a:xfrm>
                  <a:prstGeom prst="donut">
                    <a:avLst>
                      <a:gd name="adj" fmla="val 16433"/>
                    </a:avLst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5" name="Oval 4"/>
                  <p:cNvSpPr/>
                  <p:nvPr/>
                </p:nvSpPr>
                <p:spPr>
                  <a:xfrm>
                    <a:off x="6130983" y="2482407"/>
                    <a:ext cx="2088000" cy="2124000"/>
                  </a:xfrm>
                  <a:prstGeom prst="ellipse">
                    <a:avLst/>
                  </a:prstGeom>
                  <a:noFill/>
                  <a:ln>
                    <a:solidFill>
                      <a:srgbClr val="735C13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cxnSp>
              <p:nvCxnSpPr>
                <p:cNvPr id="117" name="Straight Connector 116"/>
                <p:cNvCxnSpPr/>
                <p:nvPr/>
              </p:nvCxnSpPr>
              <p:spPr>
                <a:xfrm flipV="1">
                  <a:off x="4026823" y="4574649"/>
                  <a:ext cx="3255726" cy="255318"/>
                </a:xfrm>
                <a:prstGeom prst="line">
                  <a:avLst/>
                </a:prstGeom>
                <a:ln w="12700">
                  <a:solidFill>
                    <a:srgbClr val="735C1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8" name="Straight Connector 117"/>
                <p:cNvCxnSpPr/>
                <p:nvPr/>
              </p:nvCxnSpPr>
              <p:spPr>
                <a:xfrm flipV="1">
                  <a:off x="4026823" y="2664741"/>
                  <a:ext cx="2523627" cy="2057227"/>
                </a:xfrm>
                <a:prstGeom prst="line">
                  <a:avLst/>
                </a:prstGeom>
                <a:ln w="12700">
                  <a:solidFill>
                    <a:srgbClr val="735C1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Pie tin particles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5"/>
            <a:ext cx="7421331" cy="17724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John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has just made a fruit pie.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dirty="0" smtClean="0"/>
              <a:t>It is ready to go into the oven</a:t>
            </a:r>
            <a:endParaRPr kumimoji="0" lang="en-US" sz="1800" b="0" i="0" u="none" strike="noStrike" kern="1200" cap="none" spc="0" normalizeH="0" noProof="0" dirty="0" smtClean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baseline="0" dirty="0" smtClean="0"/>
              <a:t>The</a:t>
            </a:r>
            <a:r>
              <a:rPr lang="en-US" dirty="0" smtClean="0"/>
              <a:t> particles in the pie tin are arranged in a regular pattern.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They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are vibrating and bumping into each other.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0057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5638"/>
            <a:ext cx="9150889" cy="6212362"/>
          </a:xfrm>
          <a:prstGeom prst="rect">
            <a:avLst/>
          </a:prstGeom>
        </p:spPr>
      </p:pic>
      <p:grpSp>
        <p:nvGrpSpPr>
          <p:cNvPr id="7" name="Group 6"/>
          <p:cNvGrpSpPr/>
          <p:nvPr/>
        </p:nvGrpSpPr>
        <p:grpSpPr>
          <a:xfrm>
            <a:off x="2959879" y="134089"/>
            <a:ext cx="5519744" cy="1982646"/>
            <a:chOff x="3151622" y="106038"/>
            <a:chExt cx="5519744" cy="1982646"/>
          </a:xfrm>
        </p:grpSpPr>
        <p:sp>
          <p:nvSpPr>
            <p:cNvPr id="4" name="Rectangle 3"/>
            <p:cNvSpPr/>
            <p:nvPr/>
          </p:nvSpPr>
          <p:spPr>
            <a:xfrm>
              <a:off x="6514031" y="502791"/>
              <a:ext cx="2157335" cy="4199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3" name="Picture 2"/>
            <p:cNvPicPr>
              <a:picLocks noChangeAspect="1"/>
            </p:cNvPicPr>
            <p:nvPr/>
          </p:nvPicPr>
          <p:blipFill rotWithShape="1">
            <a:blip r:embed="rId3"/>
            <a:srcRect t="14809" r="5431"/>
            <a:stretch/>
          </p:blipFill>
          <p:spPr>
            <a:xfrm>
              <a:off x="3151622" y="106038"/>
              <a:ext cx="5453095" cy="1982646"/>
            </a:xfrm>
            <a:prstGeom prst="rect">
              <a:avLst/>
            </a:prstGeom>
          </p:spPr>
        </p:pic>
      </p:grpSp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Pie tin particles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272471" y="886474"/>
            <a:ext cx="8527880" cy="184402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dirty="0" smtClean="0"/>
              <a:t>In the oven the pie tin 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dirty="0" smtClean="0"/>
              <a:t>heats up to 180</a:t>
            </a:r>
            <a:r>
              <a:rPr lang="en-US" baseline="30000" dirty="0" smtClean="0"/>
              <a:t>o</a:t>
            </a:r>
            <a:r>
              <a:rPr lang="en-US" dirty="0" smtClean="0"/>
              <a:t>C.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endParaRPr lang="en-US" dirty="0" smtClean="0"/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do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you think happens to the particles?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07887" y="2914258"/>
            <a:ext cx="5687471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307887" y="5553530"/>
            <a:ext cx="5687471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307887" y="3574076"/>
            <a:ext cx="5687471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307887" y="4233894"/>
            <a:ext cx="5687471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307887" y="4893712"/>
            <a:ext cx="5687471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345062" y="3001992"/>
            <a:ext cx="319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64238" y="2999663"/>
            <a:ext cx="5331120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They get heavier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45061" y="3659410"/>
            <a:ext cx="319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64237" y="3657081"/>
            <a:ext cx="5331120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They get bigger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03816" y="4319228"/>
            <a:ext cx="319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22992" y="4316899"/>
            <a:ext cx="5331120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They vibrate more quickly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90246" y="4979046"/>
            <a:ext cx="319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09421" y="4976717"/>
            <a:ext cx="5693824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They push into each other with more force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03816" y="5632516"/>
            <a:ext cx="319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622992" y="5630187"/>
            <a:ext cx="5331120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They change shape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73" name="Group 72"/>
          <p:cNvGrpSpPr/>
          <p:nvPr/>
        </p:nvGrpSpPr>
        <p:grpSpPr>
          <a:xfrm>
            <a:off x="6070289" y="2914258"/>
            <a:ext cx="2730061" cy="544860"/>
            <a:chOff x="5846013" y="2914258"/>
            <a:chExt cx="2954337" cy="544860"/>
          </a:xfrm>
        </p:grpSpPr>
        <p:sp>
          <p:nvSpPr>
            <p:cNvPr id="49" name="Rectangle 48"/>
            <p:cNvSpPr/>
            <p:nvPr/>
          </p:nvSpPr>
          <p:spPr>
            <a:xfrm>
              <a:off x="5846013" y="2914258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7323826" y="2914258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6584919" y="2918976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8062087" y="2916487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" name="Group 73"/>
          <p:cNvGrpSpPr/>
          <p:nvPr/>
        </p:nvGrpSpPr>
        <p:grpSpPr>
          <a:xfrm>
            <a:off x="6070289" y="3574076"/>
            <a:ext cx="2730061" cy="544860"/>
            <a:chOff x="5846013" y="3574076"/>
            <a:chExt cx="2954337" cy="544860"/>
          </a:xfrm>
        </p:grpSpPr>
        <p:sp>
          <p:nvSpPr>
            <p:cNvPr id="51" name="Rectangle 50"/>
            <p:cNvSpPr/>
            <p:nvPr/>
          </p:nvSpPr>
          <p:spPr>
            <a:xfrm>
              <a:off x="5846013" y="3574076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7" name="Straight Connector 56"/>
            <p:cNvCxnSpPr/>
            <p:nvPr/>
          </p:nvCxnSpPr>
          <p:spPr>
            <a:xfrm>
              <a:off x="7320305" y="3574076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6581398" y="3578794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8058566" y="3576305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Group 74"/>
          <p:cNvGrpSpPr/>
          <p:nvPr/>
        </p:nvGrpSpPr>
        <p:grpSpPr>
          <a:xfrm>
            <a:off x="6070289" y="4233894"/>
            <a:ext cx="2730061" cy="549393"/>
            <a:chOff x="5846013" y="4233894"/>
            <a:chExt cx="2954337" cy="549393"/>
          </a:xfrm>
        </p:grpSpPr>
        <p:sp>
          <p:nvSpPr>
            <p:cNvPr id="52" name="Rectangle 51"/>
            <p:cNvSpPr/>
            <p:nvPr/>
          </p:nvSpPr>
          <p:spPr>
            <a:xfrm>
              <a:off x="5846013" y="4233894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0" name="Straight Connector 59"/>
            <p:cNvCxnSpPr/>
            <p:nvPr/>
          </p:nvCxnSpPr>
          <p:spPr>
            <a:xfrm>
              <a:off x="7320305" y="4238427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6581398" y="4243145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>
              <a:off x="8058566" y="4240656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Group 75"/>
          <p:cNvGrpSpPr/>
          <p:nvPr/>
        </p:nvGrpSpPr>
        <p:grpSpPr>
          <a:xfrm>
            <a:off x="6070289" y="4891312"/>
            <a:ext cx="2730061" cy="544860"/>
            <a:chOff x="5846013" y="4891312"/>
            <a:chExt cx="2954337" cy="544860"/>
          </a:xfrm>
        </p:grpSpPr>
        <p:sp>
          <p:nvSpPr>
            <p:cNvPr id="53" name="Rectangle 52"/>
            <p:cNvSpPr/>
            <p:nvPr/>
          </p:nvSpPr>
          <p:spPr>
            <a:xfrm>
              <a:off x="5846013" y="4893712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3" name="Straight Connector 62"/>
            <p:cNvCxnSpPr/>
            <p:nvPr/>
          </p:nvCxnSpPr>
          <p:spPr>
            <a:xfrm>
              <a:off x="7320305" y="4891312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6581398" y="4896030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>
              <a:off x="8058566" y="4893541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7" name="Group 76"/>
          <p:cNvGrpSpPr/>
          <p:nvPr/>
        </p:nvGrpSpPr>
        <p:grpSpPr>
          <a:xfrm>
            <a:off x="6070289" y="5553530"/>
            <a:ext cx="2730061" cy="544860"/>
            <a:chOff x="5846013" y="5553530"/>
            <a:chExt cx="2954337" cy="544860"/>
          </a:xfrm>
        </p:grpSpPr>
        <p:sp>
          <p:nvSpPr>
            <p:cNvPr id="50" name="Rectangle 49"/>
            <p:cNvSpPr/>
            <p:nvPr/>
          </p:nvSpPr>
          <p:spPr>
            <a:xfrm>
              <a:off x="5846013" y="5553530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6" name="Straight Connector 65"/>
            <p:cNvCxnSpPr/>
            <p:nvPr/>
          </p:nvCxnSpPr>
          <p:spPr>
            <a:xfrm>
              <a:off x="7320305" y="5553530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>
              <a:off x="6581398" y="5558248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>
              <a:off x="8058566" y="5555759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6070289" y="1958960"/>
            <a:ext cx="2730061" cy="838779"/>
            <a:chOff x="5846013" y="2252879"/>
            <a:chExt cx="2954337" cy="544860"/>
          </a:xfrm>
        </p:grpSpPr>
        <p:sp>
          <p:nvSpPr>
            <p:cNvPr id="69" name="Rectangle 68"/>
            <p:cNvSpPr/>
            <p:nvPr/>
          </p:nvSpPr>
          <p:spPr>
            <a:xfrm>
              <a:off x="5846013" y="2252879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70" name="Straight Connector 69"/>
            <p:cNvCxnSpPr/>
            <p:nvPr/>
          </p:nvCxnSpPr>
          <p:spPr>
            <a:xfrm>
              <a:off x="7323826" y="2252879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6584919" y="2257597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8062087" y="2255108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6070289" y="1962643"/>
            <a:ext cx="684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 am </a:t>
            </a:r>
            <a:r>
              <a:rPr lang="en-GB" sz="1200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sure</a:t>
            </a:r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this is right</a:t>
            </a:r>
            <a:endParaRPr lang="en-GB" sz="12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6756237" y="1962643"/>
            <a:ext cx="684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 </a:t>
            </a:r>
            <a:r>
              <a:rPr lang="en-GB" sz="1200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think</a:t>
            </a:r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this is right</a:t>
            </a:r>
            <a:endParaRPr lang="en-GB" sz="12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7435318" y="1962643"/>
            <a:ext cx="684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 </a:t>
            </a:r>
            <a:r>
              <a:rPr lang="en-GB" sz="1200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think</a:t>
            </a:r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this is wrong</a:t>
            </a:r>
            <a:endParaRPr lang="en-GB" sz="12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8118580" y="1962643"/>
            <a:ext cx="684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 am </a:t>
            </a:r>
            <a:r>
              <a:rPr lang="en-GB" sz="1200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sure</a:t>
            </a:r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this is wrong</a:t>
            </a:r>
            <a:endParaRPr lang="en-GB" sz="12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455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.BEST_PPt_First slide ready.pptx" id="{381E4D17-69CB-42C3-85C1-2E8F8736608A}" vid="{03D53ADA-BC75-4EEB-AF83-964927EF2CE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.BEST_PPt_First slide ready</Template>
  <TotalTime>127</TotalTime>
  <Words>115</Words>
  <Application>Microsoft Office PowerPoint</Application>
  <PresentationFormat>On-screen Show (4:3)</PresentationFormat>
  <Paragraphs>27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Verdana</vt:lpstr>
      <vt:lpstr>Office Theme</vt:lpstr>
      <vt:lpstr>PowerPoint Presentation</vt:lpstr>
      <vt:lpstr>PowerPoint Presentation</vt:lpstr>
    </vt:vector>
  </TitlesOfParts>
  <Company>University of York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Fairhurst</dc:creator>
  <cp:lastModifiedBy>Peter Fairhurst</cp:lastModifiedBy>
  <cp:revision>17</cp:revision>
  <dcterms:created xsi:type="dcterms:W3CDTF">2018-11-09T12:52:37Z</dcterms:created>
  <dcterms:modified xsi:type="dcterms:W3CDTF">2019-01-30T09:25:02Z</dcterms:modified>
</cp:coreProperties>
</file>